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29" r:id="rId3"/>
    <p:sldId id="699" r:id="rId4"/>
    <p:sldId id="308" r:id="rId5"/>
    <p:sldId id="339" r:id="rId6"/>
    <p:sldId id="730" r:id="rId7"/>
    <p:sldId id="720" r:id="rId8"/>
    <p:sldId id="354" r:id="rId9"/>
    <p:sldId id="457" r:id="rId10"/>
    <p:sldId id="719" r:id="rId11"/>
    <p:sldId id="731" r:id="rId12"/>
    <p:sldId id="724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504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1"/>
          <c:y val="4.5495905368516804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01"/>
          <c:y val="0.27343039126478602"/>
          <c:w val="0.639846743295019"/>
          <c:h val="0.57876857749469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0.65249999999999997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91921536"/>
        <c:axId val="192050304"/>
      </c:barChart>
      <c:catAx>
        <c:axId val="191921536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92050304"/>
        <c:crosses val="autoZero"/>
        <c:auto val="1"/>
        <c:lblAlgn val="ctr"/>
        <c:lblOffset val="100"/>
        <c:noMultiLvlLbl val="0"/>
      </c:catAx>
      <c:valAx>
        <c:axId val="1920503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9192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1"/>
          <c:y val="0.13466787989081"/>
          <c:w val="0.88729273079280102"/>
          <c:h val="9.00818926296633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3312077"/>
            <a:ext cx="3536192" cy="18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870838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80138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融资金额不超过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500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98927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4"/>
            <a:chOff x="2492932" y="2101893"/>
            <a:chExt cx="2964856" cy="773322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latinLnBrk="1">
                <a:defRPr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星好评软件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819</Words>
  <Application>Microsoft Office PowerPoint</Application>
  <PresentationFormat>自定义</PresentationFormat>
  <Paragraphs>133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440</cp:revision>
  <dcterms:created xsi:type="dcterms:W3CDTF">2015-12-02T02:04:00Z</dcterms:created>
  <dcterms:modified xsi:type="dcterms:W3CDTF">2017-10-12T07:40:04Z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